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7099915" cy="44099480"/>
  <p:notesSz cx="6858000" cy="9144000"/>
  <p:custDataLst>
    <p:tags r:id="rId7"/>
  </p:custDataLst>
  <p:defaultTextStyle>
    <a:defPPr>
      <a:defRPr lang="zh-CN"/>
    </a:defPPr>
    <a:lvl1pPr marL="0" lvl="0" indent="0" algn="l" defTabSz="179895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Calibri" panose="020F0502020204030204" pitchFamily="123" charset="0"/>
        <a:ea typeface="ヒラギノ角ゴ Pro W3" pitchFamily="123" charset="-122"/>
        <a:cs typeface="+mn-cs"/>
      </a:defRPr>
    </a:lvl1pPr>
    <a:lvl2pPr marL="1798955" lvl="1" indent="-1183005" algn="l" defTabSz="179895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Calibri" panose="020F0502020204030204" pitchFamily="123" charset="0"/>
        <a:ea typeface="ヒラギノ角ゴ Pro W3" pitchFamily="123" charset="-122"/>
        <a:cs typeface="+mn-cs"/>
      </a:defRPr>
    </a:lvl2pPr>
    <a:lvl3pPr marL="3597275" lvl="2" indent="-2365375" algn="l" defTabSz="179895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Calibri" panose="020F0502020204030204" pitchFamily="123" charset="0"/>
        <a:ea typeface="ヒラギノ角ゴ Pro W3" pitchFamily="123" charset="-122"/>
        <a:cs typeface="+mn-cs"/>
      </a:defRPr>
    </a:lvl3pPr>
    <a:lvl4pPr marL="5397500" lvl="3" indent="-3552825" algn="l" defTabSz="179895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Calibri" panose="020F0502020204030204" pitchFamily="123" charset="0"/>
        <a:ea typeface="ヒラギノ角ゴ Pro W3" pitchFamily="123" charset="-122"/>
        <a:cs typeface="+mn-cs"/>
      </a:defRPr>
    </a:lvl4pPr>
    <a:lvl5pPr marL="7196455" lvl="4" indent="-4737100" algn="l" defTabSz="179895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Calibri" panose="020F0502020204030204" pitchFamily="123" charset="0"/>
        <a:ea typeface="ヒラギノ角ゴ Pro W3" pitchFamily="123" charset="-122"/>
        <a:cs typeface="+mn-cs"/>
      </a:defRPr>
    </a:lvl5pPr>
    <a:lvl6pPr marL="2286000" lvl="5" indent="-4737100" algn="l" defTabSz="179895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Calibri" panose="020F0502020204030204" pitchFamily="123" charset="0"/>
        <a:ea typeface="ヒラギノ角ゴ Pro W3" pitchFamily="123" charset="-122"/>
        <a:cs typeface="+mn-cs"/>
      </a:defRPr>
    </a:lvl6pPr>
    <a:lvl7pPr marL="2743200" lvl="6" indent="-4737100" algn="l" defTabSz="179895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Calibri" panose="020F0502020204030204" pitchFamily="123" charset="0"/>
        <a:ea typeface="ヒラギノ角ゴ Pro W3" pitchFamily="123" charset="-122"/>
        <a:cs typeface="+mn-cs"/>
      </a:defRPr>
    </a:lvl7pPr>
    <a:lvl8pPr marL="3200400" lvl="7" indent="-4737100" algn="l" defTabSz="179895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Calibri" panose="020F0502020204030204" pitchFamily="123" charset="0"/>
        <a:ea typeface="ヒラギノ角ゴ Pro W3" pitchFamily="123" charset="-122"/>
        <a:cs typeface="+mn-cs"/>
      </a:defRPr>
    </a:lvl8pPr>
    <a:lvl9pPr marL="3657600" lvl="8" indent="-4737100" algn="l" defTabSz="179895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Calibri" panose="020F0502020204030204" pitchFamily="123" charset="0"/>
        <a:ea typeface="ヒラギノ角ゴ Pro W3" pitchFamily="123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0" userDrawn="1">
          <p15:clr>
            <a:srgbClr val="A4A3A4"/>
          </p15:clr>
        </p15:guide>
        <p15:guide id="2" pos="5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AC5"/>
    <a:srgbClr val="0070C1"/>
    <a:srgbClr val="0098B9"/>
    <a:srgbClr val="589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>
        <p:scale>
          <a:sx n="25" d="100"/>
          <a:sy n="25" d="100"/>
        </p:scale>
        <p:origin x="-5296" y="-528"/>
      </p:cViewPr>
      <p:guideLst>
        <p:guide orient="horz" pos="13890"/>
        <p:guide pos="5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483" y="13699585"/>
            <a:ext cx="14534809" cy="945291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64967" y="24989996"/>
            <a:ext cx="11969842" cy="1126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9525213" y="8340214"/>
            <a:ext cx="6059138" cy="177808716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1347796" y="8340214"/>
            <a:ext cx="17892421" cy="17780871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0764" y="28338333"/>
            <a:ext cx="14534809" cy="8758748"/>
          </a:xfrm>
        </p:spPr>
        <p:txBody>
          <a:bodyPr anchor="t"/>
          <a:lstStyle>
            <a:lvl1pPr algn="l">
              <a:defRPr sz="15005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50764" y="18691462"/>
            <a:ext cx="14534809" cy="9646870"/>
          </a:xfrm>
        </p:spPr>
        <p:txBody>
          <a:bodyPr anchor="b"/>
          <a:lstStyle>
            <a:lvl1pPr marL="0" indent="0">
              <a:buNone/>
              <a:defRPr sz="7505">
                <a:solidFill>
                  <a:schemeClr val="tx1">
                    <a:tint val="75000"/>
                  </a:schemeClr>
                </a:solidFill>
              </a:defRPr>
            </a:lvl1pPr>
            <a:lvl2pPr marL="1710055" indent="0">
              <a:buNone/>
              <a:defRPr sz="6840">
                <a:solidFill>
                  <a:schemeClr val="tx1">
                    <a:tint val="75000"/>
                  </a:schemeClr>
                </a:solidFill>
              </a:defRPr>
            </a:lvl2pPr>
            <a:lvl3pPr marL="3418840" indent="0">
              <a:buNone/>
              <a:defRPr sz="6080">
                <a:solidFill>
                  <a:schemeClr val="tx1">
                    <a:tint val="75000"/>
                  </a:schemeClr>
                </a:solidFill>
              </a:defRPr>
            </a:lvl3pPr>
            <a:lvl4pPr marL="5128895" indent="0">
              <a:buNone/>
              <a:defRPr sz="5225">
                <a:solidFill>
                  <a:schemeClr val="tx1">
                    <a:tint val="75000"/>
                  </a:schemeClr>
                </a:solidFill>
              </a:defRPr>
            </a:lvl4pPr>
            <a:lvl5pPr marL="6838950" indent="0">
              <a:buNone/>
              <a:defRPr sz="5225">
                <a:solidFill>
                  <a:schemeClr val="tx1">
                    <a:tint val="75000"/>
                  </a:schemeClr>
                </a:solidFill>
              </a:defRPr>
            </a:lvl5pPr>
            <a:lvl6pPr marL="8548370" indent="0">
              <a:buNone/>
              <a:defRPr sz="5225">
                <a:solidFill>
                  <a:schemeClr val="tx1">
                    <a:tint val="75000"/>
                  </a:schemeClr>
                </a:solidFill>
              </a:defRPr>
            </a:lvl6pPr>
            <a:lvl7pPr marL="10257155" indent="0">
              <a:buNone/>
              <a:defRPr sz="5225">
                <a:solidFill>
                  <a:schemeClr val="tx1">
                    <a:tint val="75000"/>
                  </a:schemeClr>
                </a:solidFill>
              </a:defRPr>
            </a:lvl7pPr>
            <a:lvl8pPr marL="11967210" indent="0">
              <a:buNone/>
              <a:defRPr sz="5225">
                <a:solidFill>
                  <a:schemeClr val="tx1">
                    <a:tint val="75000"/>
                  </a:schemeClr>
                </a:solidFill>
              </a:defRPr>
            </a:lvl8pPr>
            <a:lvl9pPr marL="13676630" indent="0">
              <a:buNone/>
              <a:defRPr sz="5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47796" y="48622285"/>
            <a:ext cx="11975779" cy="137526641"/>
          </a:xfrm>
        </p:spPr>
        <p:txBody>
          <a:bodyPr/>
          <a:lstStyle>
            <a:lvl1pPr>
              <a:defRPr sz="10450"/>
            </a:lvl1pPr>
            <a:lvl2pPr>
              <a:defRPr sz="8930"/>
            </a:lvl2pPr>
            <a:lvl3pPr>
              <a:defRPr sz="7505"/>
            </a:lvl3pPr>
            <a:lvl4pPr>
              <a:defRPr sz="6840"/>
            </a:lvl4pPr>
            <a:lvl5pPr>
              <a:defRPr sz="6840"/>
            </a:lvl5pPr>
            <a:lvl6pPr>
              <a:defRPr sz="6840"/>
            </a:lvl6pPr>
            <a:lvl7pPr>
              <a:defRPr sz="6840"/>
            </a:lvl7pPr>
            <a:lvl8pPr>
              <a:defRPr sz="6840"/>
            </a:lvl8pPr>
            <a:lvl9pPr>
              <a:defRPr sz="684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608572" y="48622285"/>
            <a:ext cx="11975779" cy="137526641"/>
          </a:xfrm>
        </p:spPr>
        <p:txBody>
          <a:bodyPr/>
          <a:lstStyle>
            <a:lvl1pPr>
              <a:defRPr sz="10450"/>
            </a:lvl1pPr>
            <a:lvl2pPr>
              <a:defRPr sz="8930"/>
            </a:lvl2pPr>
            <a:lvl3pPr>
              <a:defRPr sz="7505"/>
            </a:lvl3pPr>
            <a:lvl4pPr>
              <a:defRPr sz="6840"/>
            </a:lvl4pPr>
            <a:lvl5pPr>
              <a:defRPr sz="6840"/>
            </a:lvl5pPr>
            <a:lvl6pPr>
              <a:defRPr sz="6840"/>
            </a:lvl6pPr>
            <a:lvl7pPr>
              <a:defRPr sz="6840"/>
            </a:lvl7pPr>
            <a:lvl8pPr>
              <a:defRPr sz="6840"/>
            </a:lvl8pPr>
            <a:lvl9pPr>
              <a:defRPr sz="684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4989" y="1766045"/>
            <a:ext cx="15389796" cy="7349999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4989" y="9871459"/>
            <a:ext cx="7555369" cy="4113955"/>
          </a:xfrm>
        </p:spPr>
        <p:txBody>
          <a:bodyPr anchor="b"/>
          <a:lstStyle>
            <a:lvl1pPr marL="0" indent="0">
              <a:buNone/>
              <a:defRPr sz="8930" b="1"/>
            </a:lvl1pPr>
            <a:lvl2pPr marL="1710055" indent="0">
              <a:buNone/>
              <a:defRPr sz="7505" b="1"/>
            </a:lvl2pPr>
            <a:lvl3pPr marL="3418840" indent="0">
              <a:buNone/>
              <a:defRPr sz="6840" b="1"/>
            </a:lvl3pPr>
            <a:lvl4pPr marL="5128895" indent="0">
              <a:buNone/>
              <a:defRPr sz="6080" b="1"/>
            </a:lvl4pPr>
            <a:lvl5pPr marL="6838950" indent="0">
              <a:buNone/>
              <a:defRPr sz="6080" b="1"/>
            </a:lvl5pPr>
            <a:lvl6pPr marL="8548370" indent="0">
              <a:buNone/>
              <a:defRPr sz="6080" b="1"/>
            </a:lvl6pPr>
            <a:lvl7pPr marL="10257155" indent="0">
              <a:buNone/>
              <a:defRPr sz="6080" b="1"/>
            </a:lvl7pPr>
            <a:lvl8pPr marL="11967210" indent="0">
              <a:buNone/>
              <a:defRPr sz="6080" b="1"/>
            </a:lvl8pPr>
            <a:lvl9pPr marL="13676630" indent="0">
              <a:buNone/>
              <a:defRPr sz="608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54989" y="13985414"/>
            <a:ext cx="7555369" cy="25408540"/>
          </a:xfrm>
        </p:spPr>
        <p:txBody>
          <a:bodyPr/>
          <a:lstStyle>
            <a:lvl1pPr>
              <a:defRPr sz="8930"/>
            </a:lvl1pPr>
            <a:lvl2pPr>
              <a:defRPr sz="7505"/>
            </a:lvl2pPr>
            <a:lvl3pPr>
              <a:defRPr sz="6840"/>
            </a:lvl3pPr>
            <a:lvl4pPr>
              <a:defRPr sz="6080"/>
            </a:lvl4pPr>
            <a:lvl5pPr>
              <a:defRPr sz="6080"/>
            </a:lvl5pPr>
            <a:lvl6pPr>
              <a:defRPr sz="6080"/>
            </a:lvl6pPr>
            <a:lvl7pPr>
              <a:defRPr sz="6080"/>
            </a:lvl7pPr>
            <a:lvl8pPr>
              <a:defRPr sz="6080"/>
            </a:lvl8pPr>
            <a:lvl9pPr>
              <a:defRPr sz="608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86449" y="9871459"/>
            <a:ext cx="7558338" cy="4113955"/>
          </a:xfrm>
        </p:spPr>
        <p:txBody>
          <a:bodyPr anchor="b"/>
          <a:lstStyle>
            <a:lvl1pPr marL="0" indent="0">
              <a:buNone/>
              <a:defRPr sz="8930" b="1"/>
            </a:lvl1pPr>
            <a:lvl2pPr marL="1710055" indent="0">
              <a:buNone/>
              <a:defRPr sz="7505" b="1"/>
            </a:lvl2pPr>
            <a:lvl3pPr marL="3418840" indent="0">
              <a:buNone/>
              <a:defRPr sz="6840" b="1"/>
            </a:lvl3pPr>
            <a:lvl4pPr marL="5128895" indent="0">
              <a:buNone/>
              <a:defRPr sz="6080" b="1"/>
            </a:lvl4pPr>
            <a:lvl5pPr marL="6838950" indent="0">
              <a:buNone/>
              <a:defRPr sz="6080" b="1"/>
            </a:lvl5pPr>
            <a:lvl6pPr marL="8548370" indent="0">
              <a:buNone/>
              <a:defRPr sz="6080" b="1"/>
            </a:lvl6pPr>
            <a:lvl7pPr marL="10257155" indent="0">
              <a:buNone/>
              <a:defRPr sz="6080" b="1"/>
            </a:lvl7pPr>
            <a:lvl8pPr marL="11967210" indent="0">
              <a:buNone/>
              <a:defRPr sz="6080" b="1"/>
            </a:lvl8pPr>
            <a:lvl9pPr marL="13676630" indent="0">
              <a:buNone/>
              <a:defRPr sz="608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86449" y="13985414"/>
            <a:ext cx="7558338" cy="25408540"/>
          </a:xfrm>
        </p:spPr>
        <p:txBody>
          <a:bodyPr/>
          <a:lstStyle>
            <a:lvl1pPr>
              <a:defRPr sz="8930"/>
            </a:lvl1pPr>
            <a:lvl2pPr>
              <a:defRPr sz="7505"/>
            </a:lvl2pPr>
            <a:lvl3pPr>
              <a:defRPr sz="6840"/>
            </a:lvl3pPr>
            <a:lvl4pPr>
              <a:defRPr sz="6080"/>
            </a:lvl4pPr>
            <a:lvl5pPr>
              <a:defRPr sz="6080"/>
            </a:lvl5pPr>
            <a:lvl6pPr>
              <a:defRPr sz="6080"/>
            </a:lvl6pPr>
            <a:lvl7pPr>
              <a:defRPr sz="6080"/>
            </a:lvl7pPr>
            <a:lvl8pPr>
              <a:defRPr sz="6080"/>
            </a:lvl8pPr>
            <a:lvl9pPr>
              <a:defRPr sz="608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4991" y="1755835"/>
            <a:ext cx="5625707" cy="7472498"/>
          </a:xfrm>
        </p:spPr>
        <p:txBody>
          <a:bodyPr anchor="b"/>
          <a:lstStyle>
            <a:lvl1pPr algn="l">
              <a:defRPr sz="7505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5536" y="1755837"/>
            <a:ext cx="9559249" cy="37638120"/>
          </a:xfrm>
        </p:spPr>
        <p:txBody>
          <a:bodyPr/>
          <a:lstStyle>
            <a:lvl1pPr>
              <a:defRPr sz="12065"/>
            </a:lvl1pPr>
            <a:lvl2pPr>
              <a:defRPr sz="10450"/>
            </a:lvl2pPr>
            <a:lvl3pPr>
              <a:defRPr sz="8930"/>
            </a:lvl3pPr>
            <a:lvl4pPr>
              <a:defRPr sz="7505"/>
            </a:lvl4pPr>
            <a:lvl5pPr>
              <a:defRPr sz="7505"/>
            </a:lvl5pPr>
            <a:lvl6pPr>
              <a:defRPr sz="7505"/>
            </a:lvl6pPr>
            <a:lvl7pPr>
              <a:defRPr sz="7505"/>
            </a:lvl7pPr>
            <a:lvl8pPr>
              <a:defRPr sz="7505"/>
            </a:lvl8pPr>
            <a:lvl9pPr>
              <a:defRPr sz="750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54991" y="9228336"/>
            <a:ext cx="5625707" cy="30165622"/>
          </a:xfrm>
        </p:spPr>
        <p:txBody>
          <a:bodyPr/>
          <a:lstStyle>
            <a:lvl1pPr marL="0" indent="0">
              <a:buNone/>
              <a:defRPr sz="5225"/>
            </a:lvl1pPr>
            <a:lvl2pPr marL="1710055" indent="0">
              <a:buNone/>
              <a:defRPr sz="4465"/>
            </a:lvl2pPr>
            <a:lvl3pPr marL="3418840" indent="0">
              <a:buNone/>
              <a:defRPr sz="3705"/>
            </a:lvl3pPr>
            <a:lvl4pPr marL="5128895" indent="0">
              <a:buNone/>
              <a:defRPr sz="3325"/>
            </a:lvl4pPr>
            <a:lvl5pPr marL="6838950" indent="0">
              <a:buNone/>
              <a:defRPr sz="3325"/>
            </a:lvl5pPr>
            <a:lvl6pPr marL="8548370" indent="0">
              <a:buNone/>
              <a:defRPr sz="3325"/>
            </a:lvl6pPr>
            <a:lvl7pPr marL="10257155" indent="0">
              <a:buNone/>
              <a:defRPr sz="3325"/>
            </a:lvl7pPr>
            <a:lvl8pPr marL="11967210" indent="0">
              <a:buNone/>
              <a:defRPr sz="3325"/>
            </a:lvl8pPr>
            <a:lvl9pPr marL="13676630" indent="0">
              <a:buNone/>
              <a:defRPr sz="33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1676" y="30869997"/>
            <a:ext cx="10259865" cy="3644376"/>
          </a:xfrm>
        </p:spPr>
        <p:txBody>
          <a:bodyPr anchor="b"/>
          <a:lstStyle>
            <a:lvl1pPr algn="l">
              <a:defRPr sz="7505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51676" y="3940417"/>
            <a:ext cx="10259865" cy="26459996"/>
          </a:xfrm>
        </p:spPr>
        <p:txBody>
          <a:bodyPr vert="horz" wrap="square" lIns="360000" tIns="180000" rIns="360000" bIns="180000" numCol="1" rtlCol="0" anchor="t" anchorCtr="0" compatLnSpc="1">
            <a:normAutofit/>
          </a:bodyPr>
          <a:lstStyle>
            <a:lvl1pPr marL="0" indent="0">
              <a:buNone/>
              <a:defRPr sz="12065"/>
            </a:lvl1pPr>
            <a:lvl2pPr marL="1710055" indent="0">
              <a:buNone/>
              <a:defRPr sz="10450"/>
            </a:lvl2pPr>
            <a:lvl3pPr marL="3418840" indent="0">
              <a:buNone/>
              <a:defRPr sz="8930"/>
            </a:lvl3pPr>
            <a:lvl4pPr marL="5128895" indent="0">
              <a:buNone/>
              <a:defRPr sz="7505"/>
            </a:lvl4pPr>
            <a:lvl5pPr marL="6838950" indent="0">
              <a:buNone/>
              <a:defRPr sz="7505"/>
            </a:lvl5pPr>
            <a:lvl6pPr marL="8548370" indent="0">
              <a:buNone/>
              <a:defRPr sz="7505"/>
            </a:lvl6pPr>
            <a:lvl7pPr marL="10257155" indent="0">
              <a:buNone/>
              <a:defRPr sz="7505"/>
            </a:lvl7pPr>
            <a:lvl8pPr marL="11967210" indent="0">
              <a:buNone/>
              <a:defRPr sz="7505"/>
            </a:lvl8pPr>
            <a:lvl9pPr marL="13676630" indent="0">
              <a:buNone/>
              <a:defRPr sz="7505"/>
            </a:lvl9pPr>
          </a:lstStyle>
          <a:p>
            <a:pPr marL="0" marR="0" lvl="0" indent="0" algn="l" defTabSz="17989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51676" y="34514373"/>
            <a:ext cx="10259865" cy="5175621"/>
          </a:xfrm>
        </p:spPr>
        <p:txBody>
          <a:bodyPr/>
          <a:lstStyle>
            <a:lvl1pPr marL="0" indent="0">
              <a:buNone/>
              <a:defRPr sz="5225"/>
            </a:lvl1pPr>
            <a:lvl2pPr marL="1710055" indent="0">
              <a:buNone/>
              <a:defRPr sz="4465"/>
            </a:lvl2pPr>
            <a:lvl3pPr marL="3418840" indent="0">
              <a:buNone/>
              <a:defRPr sz="3705"/>
            </a:lvl3pPr>
            <a:lvl4pPr marL="5128895" indent="0">
              <a:buNone/>
              <a:defRPr sz="3325"/>
            </a:lvl4pPr>
            <a:lvl5pPr marL="6838950" indent="0">
              <a:buNone/>
              <a:defRPr sz="3325"/>
            </a:lvl5pPr>
            <a:lvl6pPr marL="8548370" indent="0">
              <a:buNone/>
              <a:defRPr sz="3325"/>
            </a:lvl6pPr>
            <a:lvl7pPr marL="10257155" indent="0">
              <a:buNone/>
              <a:defRPr sz="3325"/>
            </a:lvl7pPr>
            <a:lvl8pPr marL="11967210" indent="0">
              <a:buNone/>
              <a:defRPr sz="3325"/>
            </a:lvl8pPr>
            <a:lvl9pPr marL="13676630" indent="0">
              <a:buNone/>
              <a:defRPr sz="33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56421" y="1765494"/>
            <a:ext cx="15386932" cy="7351294"/>
          </a:xfrm>
          <a:prstGeom prst="rect">
            <a:avLst/>
          </a:prstGeom>
          <a:noFill/>
          <a:ln w="9525">
            <a:noFill/>
          </a:ln>
        </p:spPr>
        <p:txBody>
          <a:bodyPr lIns="360000" tIns="180000" rIns="360000" bIns="18000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56421" y="10291191"/>
            <a:ext cx="15386932" cy="29103412"/>
          </a:xfrm>
          <a:prstGeom prst="rect">
            <a:avLst/>
          </a:prstGeom>
          <a:noFill/>
          <a:ln w="9525">
            <a:noFill/>
          </a:ln>
        </p:spPr>
        <p:txBody>
          <a:bodyPr lIns="360000" tIns="180000" rIns="360000" bIns="1800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122045"/>
            <a:r>
              <a:rPr lang="zh-CN" altLang="en-US" dirty="0"/>
              <a:t>二级</a:t>
            </a:r>
            <a:endParaRPr lang="zh-CN" altLang="en-US" dirty="0"/>
          </a:p>
          <a:p>
            <a:pPr lvl="2" indent="-898525"/>
            <a:r>
              <a:rPr lang="zh-CN" altLang="en-US" dirty="0"/>
              <a:t>三级</a:t>
            </a:r>
            <a:endParaRPr lang="zh-CN" altLang="en-US" dirty="0"/>
          </a:p>
          <a:p>
            <a:pPr lvl="3" indent="-898525"/>
            <a:r>
              <a:rPr lang="zh-CN" altLang="en-US" dirty="0"/>
              <a:t>四级</a:t>
            </a:r>
            <a:endParaRPr lang="zh-CN" altLang="en-US" dirty="0"/>
          </a:p>
          <a:p>
            <a:pPr lvl="4" indent="-898525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56421" y="40873884"/>
            <a:ext cx="3988088" cy="2348806"/>
          </a:xfrm>
          <a:prstGeom prst="rect">
            <a:avLst/>
          </a:prstGeom>
        </p:spPr>
        <p:txBody>
          <a:bodyPr vert="horz" wrap="square" lIns="360000" tIns="180000" rIns="360000" bIns="180000" numCol="1" anchor="ctr" anchorCtr="0" compatLnSpc="1"/>
          <a:lstStyle>
            <a:lvl1pPr>
              <a:defRPr sz="4465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42662" y="40873884"/>
            <a:ext cx="5414451" cy="2348806"/>
          </a:xfrm>
          <a:prstGeom prst="rect">
            <a:avLst/>
          </a:prstGeom>
        </p:spPr>
        <p:txBody>
          <a:bodyPr vert="horz" lIns="360000" tIns="180000" rIns="360000" bIns="180000" rtlCol="0" anchor="ctr"/>
          <a:lstStyle>
            <a:lvl1pPr algn="ctr" defTabSz="1800225" fontAlgn="auto">
              <a:spcBef>
                <a:spcPts val="0"/>
              </a:spcBef>
              <a:spcAft>
                <a:spcPts val="0"/>
              </a:spcAft>
              <a:defRPr kumimoji="1" sz="446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47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255265" y="40873884"/>
            <a:ext cx="3988088" cy="2348806"/>
          </a:xfrm>
          <a:prstGeom prst="rect">
            <a:avLst/>
          </a:prstGeom>
        </p:spPr>
        <p:txBody>
          <a:bodyPr vert="horz" wrap="square" lIns="360000" tIns="180000" rIns="360000" bIns="180000" numCol="1" anchor="ctr" anchorCtr="0" compatLnSpc="1"/>
          <a:lstStyle>
            <a:lvl1pPr algn="r">
              <a:defRPr sz="4465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123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12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708785" rtl="0" fontAlgn="base">
        <a:spcBef>
          <a:spcPct val="0"/>
        </a:spcBef>
        <a:spcAft>
          <a:spcPct val="0"/>
        </a:spcAft>
        <a:defRPr kumimoji="1" sz="1643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ctr" defTabSz="1798955" rtl="0" fontAlgn="base">
        <a:spcBef>
          <a:spcPct val="0"/>
        </a:spcBef>
        <a:spcAft>
          <a:spcPct val="0"/>
        </a:spcAft>
        <a:defRPr kumimoji="1" sz="17300">
          <a:solidFill>
            <a:schemeClr val="tx1"/>
          </a:solidFill>
          <a:latin typeface="Calibri" panose="020F0502020204030204" pitchFamily="123" charset="0"/>
          <a:ea typeface="宋体" panose="02010600030101010101" pitchFamily="2" charset="-122"/>
          <a:cs typeface="宋体" panose="02010600030101010101" pitchFamily="2" charset="-122"/>
        </a:defRPr>
      </a:lvl2pPr>
      <a:lvl3pPr algn="ctr" defTabSz="1798955" rtl="0" fontAlgn="base">
        <a:spcBef>
          <a:spcPct val="0"/>
        </a:spcBef>
        <a:spcAft>
          <a:spcPct val="0"/>
        </a:spcAft>
        <a:defRPr kumimoji="1" sz="17300">
          <a:solidFill>
            <a:schemeClr val="tx1"/>
          </a:solidFill>
          <a:latin typeface="Calibri" panose="020F0502020204030204" pitchFamily="123" charset="0"/>
          <a:ea typeface="宋体" panose="02010600030101010101" pitchFamily="2" charset="-122"/>
          <a:cs typeface="宋体" panose="02010600030101010101" pitchFamily="2" charset="-122"/>
        </a:defRPr>
      </a:lvl3pPr>
      <a:lvl4pPr algn="ctr" defTabSz="1798955" rtl="0" fontAlgn="base">
        <a:spcBef>
          <a:spcPct val="0"/>
        </a:spcBef>
        <a:spcAft>
          <a:spcPct val="0"/>
        </a:spcAft>
        <a:defRPr kumimoji="1" sz="17300">
          <a:solidFill>
            <a:schemeClr val="tx1"/>
          </a:solidFill>
          <a:latin typeface="Calibri" panose="020F0502020204030204" pitchFamily="123" charset="0"/>
          <a:ea typeface="宋体" panose="02010600030101010101" pitchFamily="2" charset="-122"/>
          <a:cs typeface="宋体" panose="02010600030101010101" pitchFamily="2" charset="-122"/>
        </a:defRPr>
      </a:lvl4pPr>
      <a:lvl5pPr algn="ctr" defTabSz="1798955" rtl="0" fontAlgn="base">
        <a:spcBef>
          <a:spcPct val="0"/>
        </a:spcBef>
        <a:spcAft>
          <a:spcPct val="0"/>
        </a:spcAft>
        <a:defRPr kumimoji="1" sz="17300">
          <a:solidFill>
            <a:schemeClr val="tx1"/>
          </a:solidFill>
          <a:latin typeface="Calibri" panose="020F0502020204030204" pitchFamily="123" charset="0"/>
          <a:ea typeface="宋体" panose="02010600030101010101" pitchFamily="2" charset="-122"/>
          <a:cs typeface="宋体" panose="02010600030101010101" pitchFamily="2" charset="-122"/>
        </a:defRPr>
      </a:lvl5pPr>
      <a:lvl6pPr marL="615315" algn="ctr" defTabSz="1798955" rtl="0" fontAlgn="base">
        <a:spcBef>
          <a:spcPct val="0"/>
        </a:spcBef>
        <a:spcAft>
          <a:spcPct val="0"/>
        </a:spcAft>
        <a:defRPr kumimoji="1" sz="17300">
          <a:solidFill>
            <a:schemeClr val="tx1"/>
          </a:solidFill>
          <a:latin typeface="Calibri" panose="020F0502020204030204" pitchFamily="123" charset="0"/>
          <a:ea typeface="宋体" panose="02010600030101010101" pitchFamily="2" charset="-122"/>
          <a:cs typeface="宋体" panose="02010600030101010101" pitchFamily="2" charset="-122"/>
        </a:defRPr>
      </a:lvl6pPr>
      <a:lvl7pPr marL="1230630" algn="ctr" defTabSz="1798955" rtl="0" fontAlgn="base">
        <a:spcBef>
          <a:spcPct val="0"/>
        </a:spcBef>
        <a:spcAft>
          <a:spcPct val="0"/>
        </a:spcAft>
        <a:defRPr kumimoji="1" sz="17300">
          <a:solidFill>
            <a:schemeClr val="tx1"/>
          </a:solidFill>
          <a:latin typeface="Calibri" panose="020F0502020204030204" pitchFamily="123" charset="0"/>
          <a:ea typeface="宋体" panose="02010600030101010101" pitchFamily="2" charset="-122"/>
          <a:cs typeface="宋体" panose="02010600030101010101" pitchFamily="2" charset="-122"/>
        </a:defRPr>
      </a:lvl7pPr>
      <a:lvl8pPr marL="1845945" algn="ctr" defTabSz="1798955" rtl="0" fontAlgn="base">
        <a:spcBef>
          <a:spcPct val="0"/>
        </a:spcBef>
        <a:spcAft>
          <a:spcPct val="0"/>
        </a:spcAft>
        <a:defRPr kumimoji="1" sz="17300">
          <a:solidFill>
            <a:schemeClr val="tx1"/>
          </a:solidFill>
          <a:latin typeface="Calibri" panose="020F0502020204030204" pitchFamily="123" charset="0"/>
          <a:ea typeface="宋体" panose="02010600030101010101" pitchFamily="2" charset="-122"/>
          <a:cs typeface="宋体" panose="02010600030101010101" pitchFamily="2" charset="-122"/>
        </a:defRPr>
      </a:lvl8pPr>
      <a:lvl9pPr marL="2461260" algn="ctr" defTabSz="1798955" rtl="0" fontAlgn="base">
        <a:spcBef>
          <a:spcPct val="0"/>
        </a:spcBef>
        <a:spcAft>
          <a:spcPct val="0"/>
        </a:spcAft>
        <a:defRPr kumimoji="1" sz="17300">
          <a:solidFill>
            <a:schemeClr val="tx1"/>
          </a:solidFill>
          <a:latin typeface="Calibri" panose="020F0502020204030204" pitchFamily="123" charset="0"/>
          <a:ea typeface="宋体" panose="02010600030101010101" pitchFamily="2" charset="-122"/>
          <a:cs typeface="宋体" panose="02010600030101010101" pitchFamily="2" charset="-122"/>
        </a:defRPr>
      </a:lvl9pPr>
    </p:titleStyle>
    <p:bodyStyle>
      <a:lvl1pPr marL="1280160" indent="-1280160" algn="l" defTabSz="1708785" rtl="0" fontAlgn="base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kumimoji="1" sz="12065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2774315" indent="-1066165" algn="l" defTabSz="1708785" rtl="0" fontAlgn="base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kumimoji="1" sz="1045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2pPr>
      <a:lvl3pPr marL="4272280" indent="-853440" algn="l" defTabSz="1708785" rtl="0" fontAlgn="base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kumimoji="1" sz="893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3pPr>
      <a:lvl4pPr marL="5981700" indent="-853440" algn="l" defTabSz="1708785" rtl="0" fontAlgn="base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kumimoji="1" sz="7505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4pPr>
      <a:lvl5pPr marL="7689850" indent="-853440" algn="l" defTabSz="1708785" rtl="0" fontAlgn="base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kumimoji="1" sz="7505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5pPr>
      <a:lvl6pPr marL="9403715" indent="-854710" algn="l" defTabSz="1710055" rtl="0" eaLnBrk="1" latinLnBrk="0" hangingPunct="1">
        <a:spcBef>
          <a:spcPct val="19000"/>
        </a:spcBef>
        <a:buFont typeface="Arial" panose="020B0604020202020204"/>
        <a:buChar char="•"/>
        <a:defRPr sz="7505" kern="1200">
          <a:solidFill>
            <a:schemeClr val="tx1"/>
          </a:solidFill>
          <a:latin typeface="+mn-lt"/>
          <a:ea typeface="+mn-ea"/>
          <a:cs typeface="+mn-cs"/>
        </a:defRPr>
      </a:lvl6pPr>
      <a:lvl7pPr marL="11111865" indent="-854710" algn="l" defTabSz="1710055" rtl="0" eaLnBrk="1" latinLnBrk="0" hangingPunct="1">
        <a:spcBef>
          <a:spcPct val="19000"/>
        </a:spcBef>
        <a:buFont typeface="Arial" panose="020B0604020202020204"/>
        <a:buChar char="•"/>
        <a:defRPr sz="7505" kern="1200">
          <a:solidFill>
            <a:schemeClr val="tx1"/>
          </a:solidFill>
          <a:latin typeface="+mn-lt"/>
          <a:ea typeface="+mn-ea"/>
          <a:cs typeface="+mn-cs"/>
        </a:defRPr>
      </a:lvl7pPr>
      <a:lvl8pPr marL="12821920" indent="-854710" algn="l" defTabSz="1710055" rtl="0" eaLnBrk="1" latinLnBrk="0" hangingPunct="1">
        <a:spcBef>
          <a:spcPct val="19000"/>
        </a:spcBef>
        <a:buFont typeface="Arial" panose="020B0604020202020204"/>
        <a:buChar char="•"/>
        <a:defRPr sz="7505" kern="1200">
          <a:solidFill>
            <a:schemeClr val="tx1"/>
          </a:solidFill>
          <a:latin typeface="+mn-lt"/>
          <a:ea typeface="+mn-ea"/>
          <a:cs typeface="+mn-cs"/>
        </a:defRPr>
      </a:lvl8pPr>
      <a:lvl9pPr marL="14531340" indent="-854710" algn="l" defTabSz="1710055" rtl="0" eaLnBrk="1" latinLnBrk="0" hangingPunct="1">
        <a:spcBef>
          <a:spcPct val="19000"/>
        </a:spcBef>
        <a:buFont typeface="Arial" panose="020B0604020202020204"/>
        <a:buChar char="•"/>
        <a:defRPr sz="7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710055" rtl="0" eaLnBrk="1" latinLnBrk="0" hangingPunct="1">
        <a:defRPr sz="6840" kern="1200">
          <a:solidFill>
            <a:schemeClr val="tx1"/>
          </a:solidFill>
          <a:latin typeface="+mn-lt"/>
          <a:ea typeface="+mn-ea"/>
          <a:cs typeface="+mn-cs"/>
        </a:defRPr>
      </a:lvl1pPr>
      <a:lvl2pPr marL="1710055" algn="l" defTabSz="1710055" rtl="0" eaLnBrk="1" latinLnBrk="0" hangingPunct="1">
        <a:defRPr sz="6840" kern="1200">
          <a:solidFill>
            <a:schemeClr val="tx1"/>
          </a:solidFill>
          <a:latin typeface="+mn-lt"/>
          <a:ea typeface="+mn-ea"/>
          <a:cs typeface="+mn-cs"/>
        </a:defRPr>
      </a:lvl2pPr>
      <a:lvl3pPr marL="3418840" algn="l" defTabSz="1710055" rtl="0" eaLnBrk="1" latinLnBrk="0" hangingPunct="1">
        <a:defRPr sz="6840" kern="1200">
          <a:solidFill>
            <a:schemeClr val="tx1"/>
          </a:solidFill>
          <a:latin typeface="+mn-lt"/>
          <a:ea typeface="+mn-ea"/>
          <a:cs typeface="+mn-cs"/>
        </a:defRPr>
      </a:lvl3pPr>
      <a:lvl4pPr marL="5128895" algn="l" defTabSz="1710055" rtl="0" eaLnBrk="1" latinLnBrk="0" hangingPunct="1">
        <a:defRPr sz="6840" kern="1200">
          <a:solidFill>
            <a:schemeClr val="tx1"/>
          </a:solidFill>
          <a:latin typeface="+mn-lt"/>
          <a:ea typeface="+mn-ea"/>
          <a:cs typeface="+mn-cs"/>
        </a:defRPr>
      </a:lvl4pPr>
      <a:lvl5pPr marL="6838950" algn="l" defTabSz="1710055" rtl="0" eaLnBrk="1" latinLnBrk="0" hangingPunct="1">
        <a:defRPr sz="6840" kern="1200">
          <a:solidFill>
            <a:schemeClr val="tx1"/>
          </a:solidFill>
          <a:latin typeface="+mn-lt"/>
          <a:ea typeface="+mn-ea"/>
          <a:cs typeface="+mn-cs"/>
        </a:defRPr>
      </a:lvl5pPr>
      <a:lvl6pPr marL="8548370" algn="l" defTabSz="1710055" rtl="0" eaLnBrk="1" latinLnBrk="0" hangingPunct="1">
        <a:defRPr sz="6840" kern="1200">
          <a:solidFill>
            <a:schemeClr val="tx1"/>
          </a:solidFill>
          <a:latin typeface="+mn-lt"/>
          <a:ea typeface="+mn-ea"/>
          <a:cs typeface="+mn-cs"/>
        </a:defRPr>
      </a:lvl6pPr>
      <a:lvl7pPr marL="10257155" algn="l" defTabSz="1710055" rtl="0" eaLnBrk="1" latinLnBrk="0" hangingPunct="1">
        <a:defRPr sz="6840" kern="1200">
          <a:solidFill>
            <a:schemeClr val="tx1"/>
          </a:solidFill>
          <a:latin typeface="+mn-lt"/>
          <a:ea typeface="+mn-ea"/>
          <a:cs typeface="+mn-cs"/>
        </a:defRPr>
      </a:lvl7pPr>
      <a:lvl8pPr marL="11967210" algn="l" defTabSz="1710055" rtl="0" eaLnBrk="1" latinLnBrk="0" hangingPunct="1">
        <a:defRPr sz="6840" kern="1200">
          <a:solidFill>
            <a:schemeClr val="tx1"/>
          </a:solidFill>
          <a:latin typeface="+mn-lt"/>
          <a:ea typeface="+mn-ea"/>
          <a:cs typeface="+mn-cs"/>
        </a:defRPr>
      </a:lvl8pPr>
      <a:lvl9pPr marL="13676630" algn="l" defTabSz="1710055" rtl="0" eaLnBrk="1" latinLnBrk="0" hangingPunct="1">
        <a:defRPr sz="6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1" name="AutoShape 9"/>
          <p:cNvSpPr/>
          <p:nvPr/>
        </p:nvSpPr>
        <p:spPr>
          <a:xfrm>
            <a:off x="853747" y="9068367"/>
            <a:ext cx="7311242" cy="1396208"/>
          </a:xfrm>
          <a:prstGeom prst="roundRect">
            <a:avLst>
              <a:gd name="adj" fmla="val 10870"/>
            </a:avLst>
          </a:prstGeom>
          <a:solidFill>
            <a:srgbClr val="29AAC5"/>
          </a:solidFill>
          <a:ln w="9525">
            <a:noFill/>
          </a:ln>
        </p:spPr>
        <p:txBody>
          <a:bodyPr wrap="none" lIns="188332" tIns="91731" rIns="188332" bIns="91731" anchor="ctr" anchorCtr="0"/>
          <a:p>
            <a:pPr defTabSz="9523730"/>
            <a:endParaRPr lang="zh-CN" altLang="en-US" sz="2375" dirty="0">
              <a:solidFill>
                <a:schemeClr val="bg1"/>
              </a:solidFill>
              <a:latin typeface="Calibri" panose="020F0502020204030204" pitchFamily="123" charset="0"/>
              <a:ea typeface="宋体" panose="02010600030101010101" pitchFamily="2" charset="-12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751205" y="10675620"/>
            <a:ext cx="7413625" cy="5660390"/>
          </a:xfrm>
          <a:prstGeom prst="roundRect">
            <a:avLst>
              <a:gd name="adj" fmla="val 700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115273" tIns="60071" rIns="115273" bIns="60071" anchor="ctr"/>
          <a:lstStyle/>
          <a:p>
            <a:pPr marL="0" marR="0" lvl="0" indent="0" algn="l" defTabSz="1800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684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3" name="Text Box 7"/>
          <p:cNvSpPr txBox="1"/>
          <p:nvPr/>
        </p:nvSpPr>
        <p:spPr>
          <a:xfrm>
            <a:off x="853747" y="9301771"/>
            <a:ext cx="7312750" cy="977265"/>
          </a:xfrm>
          <a:prstGeom prst="rect">
            <a:avLst/>
          </a:prstGeom>
          <a:noFill/>
          <a:ln w="9525">
            <a:noFill/>
          </a:ln>
        </p:spPr>
        <p:txBody>
          <a:bodyPr lIns="188460" tIns="94228" rIns="188460" bIns="94228" anchor="t" anchorCtr="0">
            <a:spAutoFit/>
          </a:bodyPr>
          <a:p>
            <a:pPr algn="ctr" defTabSz="7077075">
              <a:spcBef>
                <a:spcPct val="50000"/>
              </a:spcBef>
            </a:pPr>
            <a:r>
              <a:rPr lang="zh-CN" altLang="en-US" sz="5130" b="1" dirty="0">
                <a:solidFill>
                  <a:schemeClr val="bg1"/>
                </a:solidFill>
                <a:latin typeface="微软雅黑" panose="020B0503020204020204" pitchFamily="123" charset="-122"/>
                <a:ea typeface="微软雅黑" panose="020B0503020204020204" pitchFamily="123" charset="-122"/>
              </a:rPr>
              <a:t>研究背景</a:t>
            </a:r>
            <a:endParaRPr lang="zh-CN" altLang="en-US" sz="4560" b="1" dirty="0">
              <a:solidFill>
                <a:schemeClr val="bg1"/>
              </a:solidFill>
              <a:latin typeface="微软雅黑" panose="020B0503020204020204" pitchFamily="123" charset="-122"/>
              <a:ea typeface="微软雅黑" panose="020B0503020204020204" pitchFamily="123" charset="-122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750570" y="18679160"/>
            <a:ext cx="7414895" cy="5568950"/>
          </a:xfrm>
          <a:prstGeom prst="roundRect">
            <a:avLst>
              <a:gd name="adj" fmla="val 700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115273" tIns="60071" rIns="115273" bIns="60071" anchor="ctr" anchorCtr="0">
            <a:noAutofit/>
          </a:bodyPr>
          <a:lstStyle/>
          <a:p>
            <a:pPr lvl="0" algn="l" defTabSz="180022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6840" noProof="0" dirty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750570" y="26203910"/>
            <a:ext cx="7415530" cy="11044555"/>
          </a:xfrm>
          <a:prstGeom prst="roundRect">
            <a:avLst>
              <a:gd name="adj" fmla="val 700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115273" tIns="60071" rIns="115273" bIns="60071" anchor="ctr" anchorCtr="0">
            <a:noAutofit/>
          </a:bodyPr>
          <a:lstStyle/>
          <a:p>
            <a:pPr lvl="0" algn="l" defTabSz="180022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6840" noProof="0" dirty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8343900" y="10675620"/>
            <a:ext cx="7992745" cy="13603605"/>
          </a:xfrm>
          <a:prstGeom prst="roundRect">
            <a:avLst>
              <a:gd name="adj" fmla="val 700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115273" tIns="60071" rIns="115273" bIns="60071" anchor="ctr" anchorCtr="0">
            <a:noAutofit/>
          </a:bodyPr>
          <a:lstStyle/>
          <a:p>
            <a:pPr lvl="0" algn="l" defTabSz="180022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6840" noProof="0" dirty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8409305" y="26203910"/>
            <a:ext cx="7945120" cy="11108690"/>
          </a:xfrm>
          <a:prstGeom prst="roundRect">
            <a:avLst>
              <a:gd name="adj" fmla="val 7000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115273" tIns="60071" rIns="115273" bIns="60071" anchor="ctr" anchorCtr="0">
            <a:noAutofit/>
          </a:bodyPr>
          <a:lstStyle/>
          <a:p>
            <a:pPr lvl="0" algn="l" defTabSz="1800225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6840" noProof="0" dirty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751512" y="17207027"/>
            <a:ext cx="7252439" cy="1292171"/>
          </a:xfrm>
          <a:prstGeom prst="roundRect">
            <a:avLst>
              <a:gd name="adj" fmla="val 10870"/>
            </a:avLst>
          </a:prstGeom>
          <a:solidFill>
            <a:srgbClr val="0098B9">
              <a:alpha val="81000"/>
            </a:srgbClr>
          </a:solidFill>
          <a:ln>
            <a:noFill/>
          </a:ln>
          <a:effectLst/>
        </p:spPr>
        <p:txBody>
          <a:bodyPr wrap="none" lIns="188332" tIns="91731" rIns="188332" bIns="91731" anchor="ctr"/>
          <a:lstStyle/>
          <a:p>
            <a:pPr marL="0" marR="0" lvl="0" indent="0" algn="l" defTabSz="95256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37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9" name="AutoShape 9"/>
          <p:cNvSpPr/>
          <p:nvPr/>
        </p:nvSpPr>
        <p:spPr>
          <a:xfrm>
            <a:off x="752147" y="24727677"/>
            <a:ext cx="7252439" cy="1201704"/>
          </a:xfrm>
          <a:prstGeom prst="roundRect">
            <a:avLst>
              <a:gd name="adj" fmla="val 10870"/>
            </a:avLst>
          </a:prstGeom>
          <a:solidFill>
            <a:srgbClr val="0098B9">
              <a:alpha val="81000"/>
            </a:srgbClr>
          </a:solidFill>
          <a:ln w="9525">
            <a:noFill/>
          </a:ln>
        </p:spPr>
        <p:txBody>
          <a:bodyPr wrap="none" lIns="188332" tIns="91731" rIns="188332" bIns="91731" anchor="ctr" anchorCtr="0"/>
          <a:p>
            <a:pPr defTabSz="9523730"/>
            <a:endParaRPr lang="zh-CN" altLang="en-US" sz="2375" dirty="0">
              <a:solidFill>
                <a:schemeClr val="bg1"/>
              </a:solidFill>
              <a:latin typeface="Calibri" panose="020F0502020204030204" pitchFamily="123" charset="0"/>
              <a:ea typeface="宋体" panose="02010600030101010101" pitchFamily="2" charset="-122"/>
            </a:endParaRPr>
          </a:p>
        </p:txBody>
      </p:sp>
      <p:sp>
        <p:nvSpPr>
          <p:cNvPr id="2060" name="AutoShape 9"/>
          <p:cNvSpPr/>
          <p:nvPr/>
        </p:nvSpPr>
        <p:spPr>
          <a:xfrm>
            <a:off x="8549640" y="24727535"/>
            <a:ext cx="7787005" cy="1184275"/>
          </a:xfrm>
          <a:prstGeom prst="roundRect">
            <a:avLst>
              <a:gd name="adj" fmla="val 10870"/>
            </a:avLst>
          </a:prstGeom>
          <a:solidFill>
            <a:srgbClr val="0098B9">
              <a:alpha val="81000"/>
            </a:srgbClr>
          </a:solidFill>
          <a:ln w="9525">
            <a:noFill/>
          </a:ln>
        </p:spPr>
        <p:txBody>
          <a:bodyPr wrap="none" lIns="188332" tIns="91731" rIns="188332" bIns="91731" anchor="ctr" anchorCtr="0"/>
          <a:p>
            <a:pPr defTabSz="9523730"/>
            <a:endParaRPr lang="zh-CN" altLang="en-US" sz="2375" dirty="0">
              <a:solidFill>
                <a:schemeClr val="bg1"/>
              </a:solidFill>
              <a:latin typeface="Calibri" panose="020F0502020204030204" pitchFamily="123" charset="0"/>
              <a:ea typeface="宋体" panose="02010600030101010101" pitchFamily="2" charset="-122"/>
            </a:endParaRPr>
          </a:p>
        </p:txBody>
      </p:sp>
      <p:sp>
        <p:nvSpPr>
          <p:cNvPr id="2061" name="Text Box 7"/>
          <p:cNvSpPr txBox="1"/>
          <p:nvPr/>
        </p:nvSpPr>
        <p:spPr>
          <a:xfrm>
            <a:off x="8831119" y="24934410"/>
            <a:ext cx="7299482" cy="977265"/>
          </a:xfrm>
          <a:prstGeom prst="rect">
            <a:avLst/>
          </a:prstGeom>
          <a:noFill/>
          <a:ln w="9525">
            <a:noFill/>
          </a:ln>
        </p:spPr>
        <p:txBody>
          <a:bodyPr wrap="square" lIns="188460" tIns="94228" rIns="188460" bIns="94228" anchor="t" anchorCtr="0">
            <a:spAutoFit/>
          </a:bodyPr>
          <a:p>
            <a:pPr algn="ctr" defTabSz="7077075">
              <a:spcBef>
                <a:spcPct val="50000"/>
              </a:spcBef>
            </a:pPr>
            <a:r>
              <a:rPr lang="zh-CN" altLang="en-US" sz="5130" b="1" dirty="0">
                <a:solidFill>
                  <a:schemeClr val="bg1"/>
                </a:solidFill>
                <a:latin typeface="微软雅黑" panose="020B0503020204020204" pitchFamily="123" charset="-122"/>
                <a:ea typeface="微软雅黑" panose="020B0503020204020204" pitchFamily="123" charset="-122"/>
              </a:rPr>
              <a:t>结</a:t>
            </a:r>
            <a:r>
              <a:rPr lang="en-US" altLang="zh-CN" sz="5130" b="1" dirty="0">
                <a:solidFill>
                  <a:schemeClr val="bg1"/>
                </a:solidFill>
                <a:latin typeface="微软雅黑" panose="020B0503020204020204" pitchFamily="123" charset="-122"/>
                <a:ea typeface="微软雅黑" panose="020B0503020204020204" pitchFamily="123" charset="-122"/>
              </a:rPr>
              <a:t>  </a:t>
            </a:r>
            <a:r>
              <a:rPr lang="zh-CN" altLang="en-US" sz="5130" b="1" dirty="0">
                <a:solidFill>
                  <a:schemeClr val="bg1"/>
                </a:solidFill>
                <a:latin typeface="微软雅黑" panose="020B0503020204020204" pitchFamily="123" charset="-122"/>
                <a:ea typeface="微软雅黑" panose="020B0503020204020204" pitchFamily="123" charset="-122"/>
              </a:rPr>
              <a:t>论</a:t>
            </a:r>
            <a:endParaRPr lang="zh-CN" altLang="en-US" sz="5130" b="1" dirty="0">
              <a:solidFill>
                <a:schemeClr val="bg1"/>
              </a:solidFill>
              <a:latin typeface="微软雅黑" panose="020B0503020204020204" pitchFamily="123" charset="-122"/>
              <a:ea typeface="微软雅黑" panose="020B0503020204020204" pitchFamily="123" charset="-122"/>
            </a:endParaRPr>
          </a:p>
        </p:txBody>
      </p:sp>
      <p:sp>
        <p:nvSpPr>
          <p:cNvPr id="2062" name="Text Box 7"/>
          <p:cNvSpPr txBox="1"/>
          <p:nvPr/>
        </p:nvSpPr>
        <p:spPr>
          <a:xfrm>
            <a:off x="732462" y="17409167"/>
            <a:ext cx="7270532" cy="889000"/>
          </a:xfrm>
          <a:prstGeom prst="rect">
            <a:avLst/>
          </a:prstGeom>
          <a:noFill/>
          <a:ln w="9525">
            <a:noFill/>
          </a:ln>
        </p:spPr>
        <p:txBody>
          <a:bodyPr lIns="188460" tIns="94228" rIns="188460" bIns="94228" anchor="t" anchorCtr="0">
            <a:spAutoFit/>
          </a:bodyPr>
          <a:p>
            <a:pPr algn="ctr" defTabSz="7077075">
              <a:spcBef>
                <a:spcPct val="50000"/>
              </a:spcBef>
            </a:pPr>
            <a:r>
              <a:rPr lang="zh-CN" altLang="en-US" sz="45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123" charset="-122"/>
              </a:rPr>
              <a:t>材料与方法</a:t>
            </a:r>
            <a:endParaRPr lang="zh-CN" altLang="en-US" sz="45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123" charset="-122"/>
            </a:endParaRPr>
          </a:p>
        </p:txBody>
      </p:sp>
      <p:sp>
        <p:nvSpPr>
          <p:cNvPr id="2063" name="Text Box 7"/>
          <p:cNvSpPr txBox="1"/>
          <p:nvPr/>
        </p:nvSpPr>
        <p:spPr>
          <a:xfrm>
            <a:off x="910646" y="24934445"/>
            <a:ext cx="7253946" cy="977265"/>
          </a:xfrm>
          <a:prstGeom prst="rect">
            <a:avLst/>
          </a:prstGeom>
          <a:noFill/>
          <a:ln w="9525">
            <a:noFill/>
          </a:ln>
        </p:spPr>
        <p:txBody>
          <a:bodyPr lIns="188460" tIns="94228" rIns="188460" bIns="94228" anchor="t" anchorCtr="0">
            <a:spAutoFit/>
          </a:bodyPr>
          <a:p>
            <a:pPr algn="ctr" defTabSz="7077075">
              <a:spcBef>
                <a:spcPct val="50000"/>
              </a:spcBef>
            </a:pPr>
            <a:r>
              <a:rPr lang="zh-CN" altLang="en-US" sz="5130" b="1" dirty="0">
                <a:solidFill>
                  <a:schemeClr val="bg1"/>
                </a:solidFill>
                <a:latin typeface="微软雅黑" panose="020B0503020204020204" pitchFamily="123" charset="-122"/>
                <a:ea typeface="微软雅黑" panose="020B0503020204020204" pitchFamily="123" charset="-122"/>
              </a:rPr>
              <a:t>结</a:t>
            </a:r>
            <a:r>
              <a:rPr lang="en-US" altLang="zh-CN" sz="5130" b="1" dirty="0">
                <a:solidFill>
                  <a:schemeClr val="bg1"/>
                </a:solidFill>
                <a:latin typeface="微软雅黑" panose="020B0503020204020204" pitchFamily="123" charset="-122"/>
                <a:ea typeface="微软雅黑" panose="020B0503020204020204" pitchFamily="123" charset="-122"/>
              </a:rPr>
              <a:t>  </a:t>
            </a:r>
            <a:r>
              <a:rPr lang="zh-CN" altLang="en-US" sz="5130" b="1" dirty="0">
                <a:solidFill>
                  <a:schemeClr val="bg1"/>
                </a:solidFill>
                <a:latin typeface="微软雅黑" panose="020B0503020204020204" pitchFamily="123" charset="-122"/>
                <a:ea typeface="微软雅黑" panose="020B0503020204020204" pitchFamily="123" charset="-122"/>
              </a:rPr>
              <a:t>果</a:t>
            </a:r>
            <a:endParaRPr lang="zh-CN" altLang="en-US" sz="5130" b="1" dirty="0">
              <a:solidFill>
                <a:schemeClr val="bg1"/>
              </a:solidFill>
              <a:latin typeface="微软雅黑" panose="020B0503020204020204" pitchFamily="123" charset="-122"/>
              <a:ea typeface="微软雅黑" panose="020B0503020204020204" pitchFamily="123" charset="-122"/>
            </a:endParaRPr>
          </a:p>
        </p:txBody>
      </p:sp>
      <p:sp>
        <p:nvSpPr>
          <p:cNvPr id="3" name="AutoShape 9"/>
          <p:cNvSpPr/>
          <p:nvPr/>
        </p:nvSpPr>
        <p:spPr>
          <a:xfrm>
            <a:off x="8343265" y="9068435"/>
            <a:ext cx="7832090" cy="1396365"/>
          </a:xfrm>
          <a:prstGeom prst="roundRect">
            <a:avLst>
              <a:gd name="adj" fmla="val 10870"/>
            </a:avLst>
          </a:prstGeom>
          <a:solidFill>
            <a:srgbClr val="29AAC5"/>
          </a:solidFill>
          <a:ln w="9525">
            <a:noFill/>
          </a:ln>
        </p:spPr>
        <p:txBody>
          <a:bodyPr wrap="none" lIns="188332" tIns="91731" rIns="188332" bIns="91731" anchor="ctr" anchorCtr="0"/>
          <a:p>
            <a:pPr algn="ctr" defTabSz="7077075">
              <a:spcBef>
                <a:spcPct val="50000"/>
              </a:spcBef>
            </a:pPr>
            <a:r>
              <a:rPr lang="zh-CN" altLang="en-US" sz="5130" b="1" dirty="0">
                <a:solidFill>
                  <a:schemeClr val="bg1"/>
                </a:solidFill>
                <a:latin typeface="微软雅黑" panose="020B0503020204020204" pitchFamily="123" charset="-122"/>
                <a:ea typeface="微软雅黑" panose="020B0503020204020204" pitchFamily="123" charset="-122"/>
                <a:sym typeface="+mn-ea"/>
              </a:rPr>
              <a:t>结  果</a:t>
            </a:r>
            <a:endParaRPr lang="zh-CN" altLang="en-US" sz="4560" b="1" dirty="0">
              <a:solidFill>
                <a:schemeClr val="bg1"/>
              </a:solidFill>
              <a:latin typeface="微软雅黑" panose="020B0503020204020204" pitchFamily="123" charset="-122"/>
              <a:ea typeface="微软雅黑" panose="020B0503020204020204" pitchFamily="123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1b3168e-84eb-4dd0-b76a-98cf0cc07e64"/>
  <p:tag name="COMMONDATA" val="eyJoZGlkIjoiMWQxYTE0ZjdjNWIwNWM2MmE0ODQ5OWM1MWVmMGZiZjAifQ=="/>
  <p:tag name="commondata" val="eyJoZGlkIjoiNWVlMjY1ODU0MDJlYmFlYTQ4ZDIyNjFkNjE2NDI0YjAifQ==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自定义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ヒラギノ角ゴ Pro W3</vt:lpstr>
      <vt:lpstr>Arial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</dc:creator>
  <cp:lastModifiedBy>茜茜</cp:lastModifiedBy>
  <cp:revision>33</cp:revision>
  <dcterms:created xsi:type="dcterms:W3CDTF">2021-09-27T04:18:00Z</dcterms:created>
  <dcterms:modified xsi:type="dcterms:W3CDTF">2026-04-14T07:06:31Z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B076081429744460934CB998BCCF8039_13</vt:lpwstr>
  </property>
</Properties>
</file>