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</p:sldMasterIdLst>
  <p:sldIdLst>
    <p:sldId id="256" r:id="rId8"/>
    <p:sldId id="260" r:id="rId9"/>
    <p:sldId id="263" r:id="rId10"/>
    <p:sldId id="266" r:id="rId11"/>
    <p:sldId id="269" r:id="rId12"/>
    <p:sldId id="272" r:id="rId13"/>
    <p:sldId id="275" r:id="rId14"/>
  </p:sldIdLst>
  <p:sldSz cx="7569200" cy="10693400"/>
  <p:notesSz cx="7569200" cy="10693400"/>
  <p:custDataLst>
    <p:tags r:id="rId15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Master" Target="slideMasters/slideMaster6.xml" /><Relationship Id="rId7" Type="http://schemas.openxmlformats.org/officeDocument/2006/relationships/slideMaster" Target="slideMasters/slideMaster7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theme" Target="../theme/theme6.xml" /></Relationships>
</file>

<file path=ppt/slideMasters/_rels/slideMaster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heme" Target="../theme/theme7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6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4064"/>
            <a:ext cx="7562088" cy="106893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8063"/>
  <p:tag name="AS_OS" val="Microsoft Windows NT 6.1.7601 Service Pack 1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6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7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7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Theme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2023-09-27T05:32:40Z</dcterms:modified>
</cp:coreProperties>
</file>